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8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65" d="100"/>
          <a:sy n="65" d="100"/>
        </p:scale>
        <p:origin x="66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7/20/2016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7/20/2016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ldtracks.wordpress.com/world-ecosystems/forest-ecosystems/tropical-forest-ecosystem/" TargetMode="External"/><Relationship Id="rId2" Type="http://schemas.openxmlformats.org/officeDocument/2006/relationships/hyperlink" Target="http://geography5ecosystem.blogspot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lr0Np7PvGk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All about water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03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Water </a:t>
            </a:r>
            <a:r>
              <a:rPr lang="en-US" dirty="0" smtClean="0"/>
              <a:t>helps determine </a:t>
            </a:r>
            <a:r>
              <a:rPr lang="en-US" dirty="0"/>
              <a:t>what type of plants an ecosystem can support.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738649"/>
            <a:ext cx="10178322" cy="4140944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Consider the difference between the types of native plants in a desert versus a rainforest.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/>
              <a:t>Image sources: </a:t>
            </a:r>
            <a:r>
              <a:rPr lang="en-US" dirty="0">
                <a:hlinkClick r:id="rId2"/>
              </a:rPr>
              <a:t>http://geography5ecosystem.blogspot.com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marL="0" indent="0">
              <a:buNone/>
            </a:pPr>
            <a:r>
              <a:rPr lang="en-US" dirty="0">
                <a:hlinkClick r:id="rId3"/>
              </a:rPr>
              <a:t>https://wildtracks.wordpress.com/world-ecosystems/forest-ecosystems/tropical-forest-ecosystem</a:t>
            </a:r>
            <a:r>
              <a:rPr lang="en-US" dirty="0" smtClean="0">
                <a:hlinkClick r:id="rId3"/>
              </a:rPr>
              <a:t>/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1678" y="2669542"/>
            <a:ext cx="3432183" cy="22791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17267" y="2599687"/>
            <a:ext cx="3613866" cy="2349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0362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Greenhouse water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00507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areas that are dry, farmers use irrigation to provide crops with the extra water they need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In your greenhouse, you will need to irrigate your plants. You must think through some of the following decisions:</a:t>
            </a:r>
          </a:p>
          <a:p>
            <a:pPr marL="0" indent="0">
              <a:buNone/>
            </a:pPr>
            <a:r>
              <a:rPr lang="en-US" b="1" dirty="0" smtClean="0"/>
              <a:t>*How much water do my plants need?</a:t>
            </a:r>
          </a:p>
          <a:p>
            <a:pPr marL="0" indent="0">
              <a:buNone/>
            </a:pPr>
            <a:r>
              <a:rPr lang="en-US" b="1" dirty="0" smtClean="0"/>
              <a:t>*How often should I water my plants?</a:t>
            </a:r>
          </a:p>
          <a:p>
            <a:pPr marL="0" indent="0">
              <a:buNone/>
            </a:pPr>
            <a:r>
              <a:rPr lang="en-US" b="1" dirty="0" smtClean="0"/>
              <a:t>*From where should my water come (source: bottled, tap water, etc.)?</a:t>
            </a:r>
          </a:p>
          <a:p>
            <a:pPr marL="0" indent="0">
              <a:buNone/>
            </a:pPr>
            <a:r>
              <a:rPr lang="en-US" b="1" dirty="0" smtClean="0"/>
              <a:t>*What should the temperature of my water be?</a:t>
            </a:r>
          </a:p>
          <a:p>
            <a:pPr marL="0" indent="0">
              <a:buNone/>
            </a:pPr>
            <a:r>
              <a:rPr lang="en-US" dirty="0" smtClean="0"/>
              <a:t>These decisions can be based on what you know about the natural world and by researching your plant. What type of environment does your plant prefer?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1794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to think 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</a:t>
            </a:r>
            <a:r>
              <a:rPr lang="en-US" dirty="0" err="1" smtClean="0"/>
              <a:t>Youtube</a:t>
            </a:r>
            <a:r>
              <a:rPr lang="en-US" dirty="0" smtClean="0"/>
              <a:t> video: </a:t>
            </a:r>
            <a:r>
              <a:rPr lang="en-US" dirty="0" smtClean="0">
                <a:hlinkClick r:id="rId2"/>
              </a:rPr>
              <a:t>Water Your Vegetable Garden</a:t>
            </a:r>
            <a:r>
              <a:rPr lang="en-US" dirty="0" smtClean="0"/>
              <a:t> gives a lot of good advice about watering plants!</a:t>
            </a:r>
            <a:r>
              <a:rPr lang="en-US" dirty="0"/>
              <a:t> </a:t>
            </a:r>
            <a:r>
              <a:rPr lang="en-US" dirty="0" smtClean="0"/>
              <a:t>The video also shows a detailed blueprint similar to how you will draw a blueprint for your greenhouse begin </a:t>
            </a:r>
            <a:r>
              <a:rPr lang="en-US" smtClean="0"/>
              <a:t>you build it.</a:t>
            </a:r>
          </a:p>
        </p:txBody>
      </p:sp>
    </p:spTree>
    <p:extLst>
      <p:ext uri="{BB962C8B-B14F-4D97-AF65-F5344CB8AC3E}">
        <p14:creationId xmlns:p14="http://schemas.microsoft.com/office/powerpoint/2010/main" val="58728539"/>
      </p:ext>
    </p:extLst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171312"/>
      </a:dk2>
      <a:lt2>
        <a:srgbClr val="F7F0DF"/>
      </a:lt2>
      <a:accent1>
        <a:srgbClr val="53AE6E"/>
      </a:accent1>
      <a:accent2>
        <a:srgbClr val="326267"/>
      </a:accent2>
      <a:accent3>
        <a:srgbClr val="C5C34A"/>
      </a:accent3>
      <a:accent4>
        <a:srgbClr val="BF6546"/>
      </a:accent4>
      <a:accent5>
        <a:srgbClr val="81B5A8"/>
      </a:accent5>
      <a:accent6>
        <a:srgbClr val="636455"/>
      </a:accent6>
      <a:hlink>
        <a:srgbClr val="81B5A8"/>
      </a:hlink>
      <a:folHlink>
        <a:srgbClr val="936888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A1A3E1F0-B5EF-49C5-810A-B1B32AEDDC8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24</TotalTime>
  <Words>204</Words>
  <Application>Microsoft Office PowerPoint</Application>
  <PresentationFormat>Widescreen</PresentationFormat>
  <Paragraphs>21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Gill Sans MT</vt:lpstr>
      <vt:lpstr>Impact</vt:lpstr>
      <vt:lpstr>Badge</vt:lpstr>
      <vt:lpstr>All about water</vt:lpstr>
      <vt:lpstr>Water helps determine what type of plants an ecosystem can support.</vt:lpstr>
      <vt:lpstr>Greenhouse water choices</vt:lpstr>
      <vt:lpstr>Things to think about</vt:lpstr>
    </vt:vector>
  </TitlesOfParts>
  <Company>Wake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sguerrero</dc:creator>
  <cp:lastModifiedBy>sguerrero</cp:lastModifiedBy>
  <cp:revision>8</cp:revision>
  <dcterms:created xsi:type="dcterms:W3CDTF">2016-02-29T03:42:53Z</dcterms:created>
  <dcterms:modified xsi:type="dcterms:W3CDTF">2016-07-20T16:00:39Z</dcterms:modified>
</cp:coreProperties>
</file>